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300" r:id="rId2"/>
    <p:sldId id="301" r:id="rId3"/>
    <p:sldId id="302" r:id="rId4"/>
    <p:sldId id="303" r:id="rId5"/>
    <p:sldId id="304" r:id="rId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aud, Philippe (DCB)" initials="RP(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39"/>
    <p:restoredTop sz="93009"/>
  </p:normalViewPr>
  <p:slideViewPr>
    <p:cSldViewPr snapToGrid="0" snapToObjects="1">
      <p:cViewPr varScale="1">
        <p:scale>
          <a:sx n="121" d="100"/>
          <a:sy n="121" d="100"/>
        </p:scale>
        <p:origin x="1040" y="1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88058-E1F3-334D-8EE5-A179C43CA0EB}" type="datetimeFigureOut">
              <a:rPr lang="en-US" smtClean="0"/>
              <a:t>9/24/18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7AD5C-B4DB-3F4C-87A9-AE0542B03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9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7AD5C-B4DB-3F4C-87A9-AE0542B03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8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7AD5C-B4DB-3F4C-87A9-AE0542B039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57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7AD5C-B4DB-3F4C-87A9-AE0542B039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48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7AD5C-B4DB-3F4C-87A9-AE0542B039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2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7AD5C-B4DB-3F4C-87A9-AE0542B039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72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H-NM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0000" y="248563"/>
            <a:ext cx="7003118" cy="294296"/>
          </a:xfrm>
        </p:spPr>
        <p:txBody>
          <a:bodyPr lIns="0" tIns="0" rIns="0" bIns="0" anchor="ctr" anchorCtr="0">
            <a:noAutofit/>
          </a:bodyPr>
          <a:lstStyle>
            <a:lvl1pPr>
              <a:defRPr sz="1200" baseline="0">
                <a:latin typeface="Times New Roman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234DAD5-8925-404A-9716-39411E3149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25301" y="248563"/>
            <a:ext cx="1955634" cy="29429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FontTx/>
              <a:buNone/>
              <a:defRPr sz="1200" baseline="0">
                <a:solidFill>
                  <a:schemeClr val="accent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B953D-0692-EF49-A665-ACAC07DAC9D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40000" y="970711"/>
            <a:ext cx="901125" cy="36933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1100" baseline="0"/>
            </a:lvl1pPr>
          </a:lstStyle>
          <a:p>
            <a:pPr lvl="0"/>
            <a:r>
              <a:rPr lang="en-US" dirty="0"/>
              <a:t>Insert pic</a:t>
            </a:r>
          </a:p>
        </p:txBody>
      </p:sp>
    </p:spTree>
    <p:extLst>
      <p:ext uri="{BB962C8B-B14F-4D97-AF65-F5344CB8AC3E}">
        <p14:creationId xmlns:p14="http://schemas.microsoft.com/office/powerpoint/2010/main" val="82143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fld id="{9147B5D5-7562-6F4F-8249-35B8FE110957}" type="datetimeFigureOut">
              <a:rPr lang="en-US" smtClean="0"/>
              <a:pPr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fld id="{43389A99-9391-4544-B9A8-2470E001E5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4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Times New Roman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Times New Roman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0" y="720000"/>
            <a:ext cx="8554720" cy="60452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Ethyl 4-methyl-4-(4,4,5,5-tetramethyl-1,3,2-dioxaborolan-2-yl)</a:t>
            </a:r>
            <a:r>
              <a:rPr lang="en-US" dirty="0" err="1"/>
              <a:t>octanoate</a:t>
            </a:r>
            <a:r>
              <a:rPr lang="en-US" dirty="0"/>
              <a:t> (</a:t>
            </a:r>
            <a:r>
              <a:rPr lang="en-US" b="1" dirty="0"/>
              <a:t>4ba</a:t>
            </a:r>
            <a:r>
              <a:rPr lang="en-US" dirty="0"/>
              <a:t>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4AABB3C-0DC7-1D44-837C-C8474B9F01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aseline="30000" dirty="0"/>
              <a:t>1</a:t>
            </a:r>
            <a:r>
              <a:rPr lang="en-US" dirty="0"/>
              <a:t>H NMR (300 MHz)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1"/>
          </p:nvPr>
        </p:nvPicPr>
        <p:blipFill>
          <a:blip r:embed="rId4"/>
          <a:stretch>
            <a:fillRect/>
          </a:stretch>
        </p:blipFill>
        <p:spPr>
          <a:xfrm>
            <a:off x="692150" y="1351232"/>
            <a:ext cx="1478280" cy="56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845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0" y="720000"/>
            <a:ext cx="8554720" cy="60452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Ethyl 4-methyl-4-(4,4,5,5-tetramethyl-1,3,2-dioxaborolan-2-yl)</a:t>
            </a:r>
            <a:r>
              <a:rPr lang="en-US" dirty="0" err="1"/>
              <a:t>octanoate</a:t>
            </a:r>
            <a:r>
              <a:rPr lang="en-US" dirty="0"/>
              <a:t> (</a:t>
            </a:r>
            <a:r>
              <a:rPr lang="en-US" b="1" dirty="0"/>
              <a:t>4ba</a:t>
            </a:r>
            <a:r>
              <a:rPr lang="en-US" dirty="0"/>
              <a:t>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63DF04-B766-3744-88BA-9FB813D65D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aseline="30000" dirty="0"/>
              <a:t>11</a:t>
            </a:r>
            <a:r>
              <a:rPr lang="en-US" dirty="0"/>
              <a:t>B NMR (96 MHz)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1"/>
          </p:nvPr>
        </p:nvPicPr>
        <p:blipFill>
          <a:blip r:embed="rId4"/>
          <a:stretch>
            <a:fillRect/>
          </a:stretch>
        </p:blipFill>
        <p:spPr>
          <a:xfrm>
            <a:off x="679450" y="1363932"/>
            <a:ext cx="1478280" cy="56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37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0" y="720000"/>
            <a:ext cx="8554720" cy="60452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Ethyl 4-methyl-4-(4,4,5,5-tetramethyl-1,3,2-dioxaborolan-2-yl)</a:t>
            </a:r>
            <a:r>
              <a:rPr lang="en-US" dirty="0" err="1"/>
              <a:t>octanoate</a:t>
            </a:r>
            <a:r>
              <a:rPr lang="en-US" dirty="0"/>
              <a:t> (</a:t>
            </a:r>
            <a:r>
              <a:rPr lang="en-US" b="1" dirty="0"/>
              <a:t>4ba</a:t>
            </a:r>
            <a:r>
              <a:rPr lang="en-US" dirty="0"/>
              <a:t>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F5FC0B0-B76A-3145-A562-C1D0572E4E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aseline="30000" dirty="0"/>
              <a:t>13</a:t>
            </a:r>
            <a:r>
              <a:rPr lang="en-US" dirty="0"/>
              <a:t>C NMR (75 MHz)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1"/>
          </p:nvPr>
        </p:nvPicPr>
        <p:blipFill>
          <a:blip r:embed="rId4"/>
          <a:stretch>
            <a:fillRect/>
          </a:stretch>
        </p:blipFill>
        <p:spPr>
          <a:xfrm>
            <a:off x="692150" y="1363932"/>
            <a:ext cx="1478280" cy="56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387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0" y="720000"/>
            <a:ext cx="8554720" cy="60452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Ethyl 4-methyl-4-(4,4,5,5-tetramethyl-1,3,2-dioxaborolan-2-yl)</a:t>
            </a:r>
            <a:r>
              <a:rPr lang="en-US" dirty="0" err="1"/>
              <a:t>octanoate</a:t>
            </a:r>
            <a:r>
              <a:rPr lang="en-US" dirty="0"/>
              <a:t> (</a:t>
            </a:r>
            <a:r>
              <a:rPr lang="en-US" b="1" dirty="0"/>
              <a:t>4ba</a:t>
            </a:r>
            <a:r>
              <a:rPr lang="en-US" dirty="0"/>
              <a:t>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05438DB-51A8-0945-BB97-70474DC8DA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DEPT-135 NMR (75 MHz)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1"/>
          </p:nvPr>
        </p:nvPicPr>
        <p:blipFill>
          <a:blip r:embed="rId4"/>
          <a:stretch>
            <a:fillRect/>
          </a:stretch>
        </p:blipFill>
        <p:spPr>
          <a:xfrm>
            <a:off x="679450" y="1363932"/>
            <a:ext cx="1478280" cy="56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252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2371" y="1126156"/>
            <a:ext cx="10740127" cy="75895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Ethyl 4-methyl-4-(4,4,5,5-tetramethyl-1,3,2-dioxaborolan-2-yl)</a:t>
            </a:r>
            <a:r>
              <a:rPr lang="en-US" dirty="0" err="1"/>
              <a:t>octanoate</a:t>
            </a:r>
            <a:r>
              <a:rPr lang="en-US" dirty="0"/>
              <a:t> (</a:t>
            </a:r>
            <a:r>
              <a:rPr lang="en-US" b="1" dirty="0"/>
              <a:t>4ba</a:t>
            </a:r>
            <a:r>
              <a:rPr lang="en-US" dirty="0"/>
              <a:t>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E157F5D-469B-4D41-B471-268FDE7B47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FTIR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1"/>
          </p:nvPr>
        </p:nvPicPr>
        <p:blipFill>
          <a:blip r:embed="rId4"/>
          <a:stretch>
            <a:fillRect/>
          </a:stretch>
        </p:blipFill>
        <p:spPr>
          <a:xfrm>
            <a:off x="540000" y="665432"/>
            <a:ext cx="1478280" cy="56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7137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ctra" id="{38BD48F4-2F58-324D-A02F-F35D8BABFE19}" vid="{368654D9-4E6F-1146-840D-B610EE6EE7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Spectra_PowerPoint</Template>
  <TotalTime>42300</TotalTime>
  <Words>75</Words>
  <Application>Microsoft Macintosh PowerPoint</Application>
  <PresentationFormat>A4 Paper (210x297 mm)</PresentationFormat>
  <Paragraphs>15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Thème Office</vt:lpstr>
      <vt:lpstr>Ethyl 4-methyl-4-(4,4,5,5-tetramethyl-1,3,2-dioxaborolan-2-yl)octanoate (4ba)</vt:lpstr>
      <vt:lpstr>Ethyl 4-methyl-4-(4,4,5,5-tetramethyl-1,3,2-dioxaborolan-2-yl)octanoate (4ba)</vt:lpstr>
      <vt:lpstr>Ethyl 4-methyl-4-(4,4,5,5-tetramethyl-1,3,2-dioxaborolan-2-yl)octanoate (4ba)</vt:lpstr>
      <vt:lpstr>Ethyl 4-methyl-4-(4,4,5,5-tetramethyl-1,3,2-dioxaborolan-2-yl)octanoate (4ba)</vt:lpstr>
      <vt:lpstr>Ethyl 4-methyl-4-(4,4,5,5-tetramethyl-1,3,2-dioxaborolan-2-yl)octanoate (4ba)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N-tert-butyloxycarbonylpiperidine-4-d (4)</dc:title>
  <dc:creator>Valentin Soulard</dc:creator>
  <cp:lastModifiedBy>Renaud, Philippe (DCB)</cp:lastModifiedBy>
  <cp:revision>299</cp:revision>
  <cp:lastPrinted>2018-04-27T12:53:16Z</cp:lastPrinted>
  <dcterms:created xsi:type="dcterms:W3CDTF">2017-11-08T13:49:39Z</dcterms:created>
  <dcterms:modified xsi:type="dcterms:W3CDTF">2018-09-24T08:20:57Z</dcterms:modified>
</cp:coreProperties>
</file>